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1"/>
  </p:sldMasterIdLst>
  <p:sldIdLst>
    <p:sldId id="256" r:id="rId2"/>
    <p:sldId id="257" r:id="rId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0" autoAdjust="0"/>
    <p:restoredTop sz="94660"/>
  </p:normalViewPr>
  <p:slideViewPr>
    <p:cSldViewPr snapToGrid="0">
      <p:cViewPr varScale="1">
        <p:scale>
          <a:sx n="85" d="100"/>
          <a:sy n="85" d="100"/>
        </p:scale>
        <p:origin x="360" y="5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DF7256-3C4E-4491-93BE-85E70D785F6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03150BB3-3078-4515-8B8D-0978E833B0B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DA6A9838-CF4D-47BB-8354-2770F1A2C3AE}"/>
              </a:ext>
            </a:extLst>
          </p:cNvPr>
          <p:cNvSpPr>
            <a:spLocks noGrp="1"/>
          </p:cNvSpPr>
          <p:nvPr>
            <p:ph type="dt" sz="half" idx="10"/>
          </p:nvPr>
        </p:nvSpPr>
        <p:spPr/>
        <p:txBody>
          <a:bodyPr/>
          <a:lstStyle/>
          <a:p>
            <a:fld id="{909CBF91-3459-4938-B041-C17B9536005B}" type="datetimeFigureOut">
              <a:rPr lang="en-GB" smtClean="0"/>
              <a:t>31/08/2025</a:t>
            </a:fld>
            <a:endParaRPr lang="en-GB" dirty="0"/>
          </a:p>
        </p:txBody>
      </p:sp>
      <p:sp>
        <p:nvSpPr>
          <p:cNvPr id="5" name="Footer Placeholder 4">
            <a:extLst>
              <a:ext uri="{FF2B5EF4-FFF2-40B4-BE49-F238E27FC236}">
                <a16:creationId xmlns:a16="http://schemas.microsoft.com/office/drawing/2014/main" id="{3904E658-A460-4006-A3F9-A1BD339AA476}"/>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64C3EC7A-AEDD-43B2-94DB-07DF28855C90}"/>
              </a:ext>
            </a:extLst>
          </p:cNvPr>
          <p:cNvSpPr>
            <a:spLocks noGrp="1"/>
          </p:cNvSpPr>
          <p:nvPr>
            <p:ph type="sldNum" sz="quarter" idx="12"/>
          </p:nvPr>
        </p:nvSpPr>
        <p:spPr/>
        <p:txBody>
          <a:bodyPr/>
          <a:lstStyle/>
          <a:p>
            <a:fld id="{3B31D247-AE6B-4FEF-A74F-B8BD5463F476}" type="slidenum">
              <a:rPr lang="en-GB" smtClean="0"/>
              <a:t>‹#›</a:t>
            </a:fld>
            <a:endParaRPr lang="en-GB" dirty="0"/>
          </a:p>
        </p:txBody>
      </p:sp>
    </p:spTree>
    <p:extLst>
      <p:ext uri="{BB962C8B-B14F-4D97-AF65-F5344CB8AC3E}">
        <p14:creationId xmlns:p14="http://schemas.microsoft.com/office/powerpoint/2010/main" val="13170679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F364D0-6C5B-4DBD-A8EF-5E5FB5DBA22E}"/>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C77C6799-DCB3-44B0-ADEC-211D46BACB38}"/>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AA8E3309-FC00-4845-A633-E0CF59BF9284}"/>
              </a:ext>
            </a:extLst>
          </p:cNvPr>
          <p:cNvSpPr>
            <a:spLocks noGrp="1"/>
          </p:cNvSpPr>
          <p:nvPr>
            <p:ph type="dt" sz="half" idx="10"/>
          </p:nvPr>
        </p:nvSpPr>
        <p:spPr/>
        <p:txBody>
          <a:bodyPr/>
          <a:lstStyle/>
          <a:p>
            <a:fld id="{909CBF91-3459-4938-B041-C17B9536005B}" type="datetimeFigureOut">
              <a:rPr lang="en-GB" smtClean="0"/>
              <a:t>31/08/2025</a:t>
            </a:fld>
            <a:endParaRPr lang="en-GB" dirty="0"/>
          </a:p>
        </p:txBody>
      </p:sp>
      <p:sp>
        <p:nvSpPr>
          <p:cNvPr id="5" name="Footer Placeholder 4">
            <a:extLst>
              <a:ext uri="{FF2B5EF4-FFF2-40B4-BE49-F238E27FC236}">
                <a16:creationId xmlns:a16="http://schemas.microsoft.com/office/drawing/2014/main" id="{BF60860E-F0FF-4187-A5CD-DDDD6EF81D2B}"/>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62F776D0-DECC-4FBF-887A-06268E0EF12E}"/>
              </a:ext>
            </a:extLst>
          </p:cNvPr>
          <p:cNvSpPr>
            <a:spLocks noGrp="1"/>
          </p:cNvSpPr>
          <p:nvPr>
            <p:ph type="sldNum" sz="quarter" idx="12"/>
          </p:nvPr>
        </p:nvSpPr>
        <p:spPr/>
        <p:txBody>
          <a:bodyPr/>
          <a:lstStyle/>
          <a:p>
            <a:fld id="{3B31D247-AE6B-4FEF-A74F-B8BD5463F476}" type="slidenum">
              <a:rPr lang="en-GB" smtClean="0"/>
              <a:t>‹#›</a:t>
            </a:fld>
            <a:endParaRPr lang="en-GB" dirty="0"/>
          </a:p>
        </p:txBody>
      </p:sp>
    </p:spTree>
    <p:extLst>
      <p:ext uri="{BB962C8B-B14F-4D97-AF65-F5344CB8AC3E}">
        <p14:creationId xmlns:p14="http://schemas.microsoft.com/office/powerpoint/2010/main" val="28762295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AAD7B22-1B34-4631-B062-465987F1CE35}"/>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17506B7A-52AE-4017-ACAD-0E2FF64F734F}"/>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94681DF4-0F80-4CC5-BDEB-B440DDCD6FD6}"/>
              </a:ext>
            </a:extLst>
          </p:cNvPr>
          <p:cNvSpPr>
            <a:spLocks noGrp="1"/>
          </p:cNvSpPr>
          <p:nvPr>
            <p:ph type="dt" sz="half" idx="10"/>
          </p:nvPr>
        </p:nvSpPr>
        <p:spPr/>
        <p:txBody>
          <a:bodyPr/>
          <a:lstStyle/>
          <a:p>
            <a:fld id="{909CBF91-3459-4938-B041-C17B9536005B}" type="datetimeFigureOut">
              <a:rPr lang="en-GB" smtClean="0"/>
              <a:t>31/08/2025</a:t>
            </a:fld>
            <a:endParaRPr lang="en-GB" dirty="0"/>
          </a:p>
        </p:txBody>
      </p:sp>
      <p:sp>
        <p:nvSpPr>
          <p:cNvPr id="5" name="Footer Placeholder 4">
            <a:extLst>
              <a:ext uri="{FF2B5EF4-FFF2-40B4-BE49-F238E27FC236}">
                <a16:creationId xmlns:a16="http://schemas.microsoft.com/office/drawing/2014/main" id="{24E13972-B57B-40B7-912C-B9CEC50CD5DE}"/>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45632E38-6894-4890-929F-06CB467B8D3C}"/>
              </a:ext>
            </a:extLst>
          </p:cNvPr>
          <p:cNvSpPr>
            <a:spLocks noGrp="1"/>
          </p:cNvSpPr>
          <p:nvPr>
            <p:ph type="sldNum" sz="quarter" idx="12"/>
          </p:nvPr>
        </p:nvSpPr>
        <p:spPr/>
        <p:txBody>
          <a:bodyPr/>
          <a:lstStyle/>
          <a:p>
            <a:fld id="{3B31D247-AE6B-4FEF-A74F-B8BD5463F476}" type="slidenum">
              <a:rPr lang="en-GB" smtClean="0"/>
              <a:t>‹#›</a:t>
            </a:fld>
            <a:endParaRPr lang="en-GB" dirty="0"/>
          </a:p>
        </p:txBody>
      </p:sp>
    </p:spTree>
    <p:extLst>
      <p:ext uri="{BB962C8B-B14F-4D97-AF65-F5344CB8AC3E}">
        <p14:creationId xmlns:p14="http://schemas.microsoft.com/office/powerpoint/2010/main" val="32677362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2CD15B-F928-4C9E-8515-58B54CA6DE96}"/>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F454B5D2-D127-4366-81B4-D5E80DE0BA98}"/>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AE75D06C-FA4B-4E58-BF3E-1F23D78F3E1A}"/>
              </a:ext>
            </a:extLst>
          </p:cNvPr>
          <p:cNvSpPr>
            <a:spLocks noGrp="1"/>
          </p:cNvSpPr>
          <p:nvPr>
            <p:ph type="dt" sz="half" idx="10"/>
          </p:nvPr>
        </p:nvSpPr>
        <p:spPr/>
        <p:txBody>
          <a:bodyPr/>
          <a:lstStyle/>
          <a:p>
            <a:fld id="{909CBF91-3459-4938-B041-C17B9536005B}" type="datetimeFigureOut">
              <a:rPr lang="en-GB" smtClean="0"/>
              <a:t>31/08/2025</a:t>
            </a:fld>
            <a:endParaRPr lang="en-GB" dirty="0"/>
          </a:p>
        </p:txBody>
      </p:sp>
      <p:sp>
        <p:nvSpPr>
          <p:cNvPr id="5" name="Footer Placeholder 4">
            <a:extLst>
              <a:ext uri="{FF2B5EF4-FFF2-40B4-BE49-F238E27FC236}">
                <a16:creationId xmlns:a16="http://schemas.microsoft.com/office/drawing/2014/main" id="{2F67A847-E218-483A-A014-418D0545F41B}"/>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B9CFB350-AEA2-48F2-AB73-C4D781B322B1}"/>
              </a:ext>
            </a:extLst>
          </p:cNvPr>
          <p:cNvSpPr>
            <a:spLocks noGrp="1"/>
          </p:cNvSpPr>
          <p:nvPr>
            <p:ph type="sldNum" sz="quarter" idx="12"/>
          </p:nvPr>
        </p:nvSpPr>
        <p:spPr/>
        <p:txBody>
          <a:bodyPr/>
          <a:lstStyle/>
          <a:p>
            <a:fld id="{3B31D247-AE6B-4FEF-A74F-B8BD5463F476}" type="slidenum">
              <a:rPr lang="en-GB" smtClean="0"/>
              <a:t>‹#›</a:t>
            </a:fld>
            <a:endParaRPr lang="en-GB" dirty="0"/>
          </a:p>
        </p:txBody>
      </p:sp>
    </p:spTree>
    <p:extLst>
      <p:ext uri="{BB962C8B-B14F-4D97-AF65-F5344CB8AC3E}">
        <p14:creationId xmlns:p14="http://schemas.microsoft.com/office/powerpoint/2010/main" val="19419175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2F34D0-9573-4EEB-9977-4EFA4E4B905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AED140A5-881F-4FB6-81DF-5F1776E7387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3B26F31A-17AF-4639-8D87-EC740A0E8323}"/>
              </a:ext>
            </a:extLst>
          </p:cNvPr>
          <p:cNvSpPr>
            <a:spLocks noGrp="1"/>
          </p:cNvSpPr>
          <p:nvPr>
            <p:ph type="dt" sz="half" idx="10"/>
          </p:nvPr>
        </p:nvSpPr>
        <p:spPr/>
        <p:txBody>
          <a:bodyPr/>
          <a:lstStyle/>
          <a:p>
            <a:fld id="{909CBF91-3459-4938-B041-C17B9536005B}" type="datetimeFigureOut">
              <a:rPr lang="en-GB" smtClean="0"/>
              <a:t>31/08/2025</a:t>
            </a:fld>
            <a:endParaRPr lang="en-GB" dirty="0"/>
          </a:p>
        </p:txBody>
      </p:sp>
      <p:sp>
        <p:nvSpPr>
          <p:cNvPr id="5" name="Footer Placeholder 4">
            <a:extLst>
              <a:ext uri="{FF2B5EF4-FFF2-40B4-BE49-F238E27FC236}">
                <a16:creationId xmlns:a16="http://schemas.microsoft.com/office/drawing/2014/main" id="{C8F09611-B828-499A-AF1A-BE76DE0EF711}"/>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23C1AF3A-2D1B-40C1-B1A3-F8FD96E94EBC}"/>
              </a:ext>
            </a:extLst>
          </p:cNvPr>
          <p:cNvSpPr>
            <a:spLocks noGrp="1"/>
          </p:cNvSpPr>
          <p:nvPr>
            <p:ph type="sldNum" sz="quarter" idx="12"/>
          </p:nvPr>
        </p:nvSpPr>
        <p:spPr/>
        <p:txBody>
          <a:bodyPr/>
          <a:lstStyle/>
          <a:p>
            <a:fld id="{3B31D247-AE6B-4FEF-A74F-B8BD5463F476}" type="slidenum">
              <a:rPr lang="en-GB" smtClean="0"/>
              <a:t>‹#›</a:t>
            </a:fld>
            <a:endParaRPr lang="en-GB" dirty="0"/>
          </a:p>
        </p:txBody>
      </p:sp>
    </p:spTree>
    <p:extLst>
      <p:ext uri="{BB962C8B-B14F-4D97-AF65-F5344CB8AC3E}">
        <p14:creationId xmlns:p14="http://schemas.microsoft.com/office/powerpoint/2010/main" val="20932234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5EA2FE-1EF1-484A-A399-CBF62C315B51}"/>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7BD26841-C28D-4048-9C40-42EB6A57D3B2}"/>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9A4A0132-2E1D-42DD-BAC0-6ABBE5D4074D}"/>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C9E0EECF-3D1B-4AED-85A4-213A208B2CD7}"/>
              </a:ext>
            </a:extLst>
          </p:cNvPr>
          <p:cNvSpPr>
            <a:spLocks noGrp="1"/>
          </p:cNvSpPr>
          <p:nvPr>
            <p:ph type="dt" sz="half" idx="10"/>
          </p:nvPr>
        </p:nvSpPr>
        <p:spPr/>
        <p:txBody>
          <a:bodyPr/>
          <a:lstStyle/>
          <a:p>
            <a:fld id="{909CBF91-3459-4938-B041-C17B9536005B}" type="datetimeFigureOut">
              <a:rPr lang="en-GB" smtClean="0"/>
              <a:t>31/08/2025</a:t>
            </a:fld>
            <a:endParaRPr lang="en-GB" dirty="0"/>
          </a:p>
        </p:txBody>
      </p:sp>
      <p:sp>
        <p:nvSpPr>
          <p:cNvPr id="6" name="Footer Placeholder 5">
            <a:extLst>
              <a:ext uri="{FF2B5EF4-FFF2-40B4-BE49-F238E27FC236}">
                <a16:creationId xmlns:a16="http://schemas.microsoft.com/office/drawing/2014/main" id="{7CFEF756-4D32-40B5-9E49-B9E8D5F47F6E}"/>
              </a:ext>
            </a:extLst>
          </p:cNvPr>
          <p:cNvSpPr>
            <a:spLocks noGrp="1"/>
          </p:cNvSpPr>
          <p:nvPr>
            <p:ph type="ftr" sz="quarter" idx="11"/>
          </p:nvPr>
        </p:nvSpPr>
        <p:spPr/>
        <p:txBody>
          <a:bodyPr/>
          <a:lstStyle/>
          <a:p>
            <a:endParaRPr lang="en-GB" dirty="0"/>
          </a:p>
        </p:txBody>
      </p:sp>
      <p:sp>
        <p:nvSpPr>
          <p:cNvPr id="7" name="Slide Number Placeholder 6">
            <a:extLst>
              <a:ext uri="{FF2B5EF4-FFF2-40B4-BE49-F238E27FC236}">
                <a16:creationId xmlns:a16="http://schemas.microsoft.com/office/drawing/2014/main" id="{2A5558F8-953C-4AD8-A98D-5BE3C8F445CD}"/>
              </a:ext>
            </a:extLst>
          </p:cNvPr>
          <p:cNvSpPr>
            <a:spLocks noGrp="1"/>
          </p:cNvSpPr>
          <p:nvPr>
            <p:ph type="sldNum" sz="quarter" idx="12"/>
          </p:nvPr>
        </p:nvSpPr>
        <p:spPr/>
        <p:txBody>
          <a:bodyPr/>
          <a:lstStyle/>
          <a:p>
            <a:fld id="{3B31D247-AE6B-4FEF-A74F-B8BD5463F476}" type="slidenum">
              <a:rPr lang="en-GB" smtClean="0"/>
              <a:t>‹#›</a:t>
            </a:fld>
            <a:endParaRPr lang="en-GB" dirty="0"/>
          </a:p>
        </p:txBody>
      </p:sp>
    </p:spTree>
    <p:extLst>
      <p:ext uri="{BB962C8B-B14F-4D97-AF65-F5344CB8AC3E}">
        <p14:creationId xmlns:p14="http://schemas.microsoft.com/office/powerpoint/2010/main" val="32439578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D89C3C-FD57-4AA6-9DE0-F4EDF084FCAD}"/>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67829116-E50F-4004-AACD-18846FED0D7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E9B7947F-6A3E-4B6E-8D9F-F3D044017FE4}"/>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0FD9A037-6153-4EE8-BBD2-E850CA1AD1F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B546251E-8D42-4AFF-B875-14EB51643220}"/>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212C7B4F-98CD-4F15-910B-097DED85DA97}"/>
              </a:ext>
            </a:extLst>
          </p:cNvPr>
          <p:cNvSpPr>
            <a:spLocks noGrp="1"/>
          </p:cNvSpPr>
          <p:nvPr>
            <p:ph type="dt" sz="half" idx="10"/>
          </p:nvPr>
        </p:nvSpPr>
        <p:spPr/>
        <p:txBody>
          <a:bodyPr/>
          <a:lstStyle/>
          <a:p>
            <a:fld id="{909CBF91-3459-4938-B041-C17B9536005B}" type="datetimeFigureOut">
              <a:rPr lang="en-GB" smtClean="0"/>
              <a:t>31/08/2025</a:t>
            </a:fld>
            <a:endParaRPr lang="en-GB" dirty="0"/>
          </a:p>
        </p:txBody>
      </p:sp>
      <p:sp>
        <p:nvSpPr>
          <p:cNvPr id="8" name="Footer Placeholder 7">
            <a:extLst>
              <a:ext uri="{FF2B5EF4-FFF2-40B4-BE49-F238E27FC236}">
                <a16:creationId xmlns:a16="http://schemas.microsoft.com/office/drawing/2014/main" id="{0D55ED09-4975-4CF6-8C50-6F22749DDF81}"/>
              </a:ext>
            </a:extLst>
          </p:cNvPr>
          <p:cNvSpPr>
            <a:spLocks noGrp="1"/>
          </p:cNvSpPr>
          <p:nvPr>
            <p:ph type="ftr" sz="quarter" idx="11"/>
          </p:nvPr>
        </p:nvSpPr>
        <p:spPr/>
        <p:txBody>
          <a:bodyPr/>
          <a:lstStyle/>
          <a:p>
            <a:endParaRPr lang="en-GB" dirty="0"/>
          </a:p>
        </p:txBody>
      </p:sp>
      <p:sp>
        <p:nvSpPr>
          <p:cNvPr id="9" name="Slide Number Placeholder 8">
            <a:extLst>
              <a:ext uri="{FF2B5EF4-FFF2-40B4-BE49-F238E27FC236}">
                <a16:creationId xmlns:a16="http://schemas.microsoft.com/office/drawing/2014/main" id="{77013457-83A2-4675-8D5B-D3B42C734956}"/>
              </a:ext>
            </a:extLst>
          </p:cNvPr>
          <p:cNvSpPr>
            <a:spLocks noGrp="1"/>
          </p:cNvSpPr>
          <p:nvPr>
            <p:ph type="sldNum" sz="quarter" idx="12"/>
          </p:nvPr>
        </p:nvSpPr>
        <p:spPr/>
        <p:txBody>
          <a:bodyPr/>
          <a:lstStyle/>
          <a:p>
            <a:fld id="{3B31D247-AE6B-4FEF-A74F-B8BD5463F476}" type="slidenum">
              <a:rPr lang="en-GB" smtClean="0"/>
              <a:t>‹#›</a:t>
            </a:fld>
            <a:endParaRPr lang="en-GB" dirty="0"/>
          </a:p>
        </p:txBody>
      </p:sp>
    </p:spTree>
    <p:extLst>
      <p:ext uri="{BB962C8B-B14F-4D97-AF65-F5344CB8AC3E}">
        <p14:creationId xmlns:p14="http://schemas.microsoft.com/office/powerpoint/2010/main" val="2336801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194F82-EAAD-40DF-8702-32E14F150494}"/>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00AA8E06-49DB-407D-A367-922A224B0BFD}"/>
              </a:ext>
            </a:extLst>
          </p:cNvPr>
          <p:cNvSpPr>
            <a:spLocks noGrp="1"/>
          </p:cNvSpPr>
          <p:nvPr>
            <p:ph type="dt" sz="half" idx="10"/>
          </p:nvPr>
        </p:nvSpPr>
        <p:spPr/>
        <p:txBody>
          <a:bodyPr/>
          <a:lstStyle/>
          <a:p>
            <a:fld id="{909CBF91-3459-4938-B041-C17B9536005B}" type="datetimeFigureOut">
              <a:rPr lang="en-GB" smtClean="0"/>
              <a:t>31/08/2025</a:t>
            </a:fld>
            <a:endParaRPr lang="en-GB" dirty="0"/>
          </a:p>
        </p:txBody>
      </p:sp>
      <p:sp>
        <p:nvSpPr>
          <p:cNvPr id="4" name="Footer Placeholder 3">
            <a:extLst>
              <a:ext uri="{FF2B5EF4-FFF2-40B4-BE49-F238E27FC236}">
                <a16:creationId xmlns:a16="http://schemas.microsoft.com/office/drawing/2014/main" id="{0C253F98-98E8-480B-8590-392D6EB2A64C}"/>
              </a:ext>
            </a:extLst>
          </p:cNvPr>
          <p:cNvSpPr>
            <a:spLocks noGrp="1"/>
          </p:cNvSpPr>
          <p:nvPr>
            <p:ph type="ftr" sz="quarter" idx="11"/>
          </p:nvPr>
        </p:nvSpPr>
        <p:spPr/>
        <p:txBody>
          <a:bodyPr/>
          <a:lstStyle/>
          <a:p>
            <a:endParaRPr lang="en-GB" dirty="0"/>
          </a:p>
        </p:txBody>
      </p:sp>
      <p:sp>
        <p:nvSpPr>
          <p:cNvPr id="5" name="Slide Number Placeholder 4">
            <a:extLst>
              <a:ext uri="{FF2B5EF4-FFF2-40B4-BE49-F238E27FC236}">
                <a16:creationId xmlns:a16="http://schemas.microsoft.com/office/drawing/2014/main" id="{4A8EB65A-E1F2-40F2-9EB4-E3AEB1EF0D3D}"/>
              </a:ext>
            </a:extLst>
          </p:cNvPr>
          <p:cNvSpPr>
            <a:spLocks noGrp="1"/>
          </p:cNvSpPr>
          <p:nvPr>
            <p:ph type="sldNum" sz="quarter" idx="12"/>
          </p:nvPr>
        </p:nvSpPr>
        <p:spPr/>
        <p:txBody>
          <a:bodyPr/>
          <a:lstStyle/>
          <a:p>
            <a:fld id="{3B31D247-AE6B-4FEF-A74F-B8BD5463F476}" type="slidenum">
              <a:rPr lang="en-GB" smtClean="0"/>
              <a:t>‹#›</a:t>
            </a:fld>
            <a:endParaRPr lang="en-GB" dirty="0"/>
          </a:p>
        </p:txBody>
      </p:sp>
    </p:spTree>
    <p:extLst>
      <p:ext uri="{BB962C8B-B14F-4D97-AF65-F5344CB8AC3E}">
        <p14:creationId xmlns:p14="http://schemas.microsoft.com/office/powerpoint/2010/main" val="6849108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1C818FE-2B62-458D-88EE-4DEB542EF5F5}"/>
              </a:ext>
            </a:extLst>
          </p:cNvPr>
          <p:cNvSpPr>
            <a:spLocks noGrp="1"/>
          </p:cNvSpPr>
          <p:nvPr>
            <p:ph type="dt" sz="half" idx="10"/>
          </p:nvPr>
        </p:nvSpPr>
        <p:spPr/>
        <p:txBody>
          <a:bodyPr/>
          <a:lstStyle/>
          <a:p>
            <a:fld id="{909CBF91-3459-4938-B041-C17B9536005B}" type="datetimeFigureOut">
              <a:rPr lang="en-GB" smtClean="0"/>
              <a:t>31/08/2025</a:t>
            </a:fld>
            <a:endParaRPr lang="en-GB" dirty="0"/>
          </a:p>
        </p:txBody>
      </p:sp>
      <p:sp>
        <p:nvSpPr>
          <p:cNvPr id="3" name="Footer Placeholder 2">
            <a:extLst>
              <a:ext uri="{FF2B5EF4-FFF2-40B4-BE49-F238E27FC236}">
                <a16:creationId xmlns:a16="http://schemas.microsoft.com/office/drawing/2014/main" id="{1426ECE6-F81B-4DDB-B16E-2C96997D7A86}"/>
              </a:ext>
            </a:extLst>
          </p:cNvPr>
          <p:cNvSpPr>
            <a:spLocks noGrp="1"/>
          </p:cNvSpPr>
          <p:nvPr>
            <p:ph type="ftr" sz="quarter" idx="11"/>
          </p:nvPr>
        </p:nvSpPr>
        <p:spPr/>
        <p:txBody>
          <a:bodyPr/>
          <a:lstStyle/>
          <a:p>
            <a:endParaRPr lang="en-GB" dirty="0"/>
          </a:p>
        </p:txBody>
      </p:sp>
      <p:sp>
        <p:nvSpPr>
          <p:cNvPr id="4" name="Slide Number Placeholder 3">
            <a:extLst>
              <a:ext uri="{FF2B5EF4-FFF2-40B4-BE49-F238E27FC236}">
                <a16:creationId xmlns:a16="http://schemas.microsoft.com/office/drawing/2014/main" id="{CACB1B4E-9FFF-4D0C-9297-F436D30449B2}"/>
              </a:ext>
            </a:extLst>
          </p:cNvPr>
          <p:cNvSpPr>
            <a:spLocks noGrp="1"/>
          </p:cNvSpPr>
          <p:nvPr>
            <p:ph type="sldNum" sz="quarter" idx="12"/>
          </p:nvPr>
        </p:nvSpPr>
        <p:spPr/>
        <p:txBody>
          <a:bodyPr/>
          <a:lstStyle/>
          <a:p>
            <a:fld id="{3B31D247-AE6B-4FEF-A74F-B8BD5463F476}" type="slidenum">
              <a:rPr lang="en-GB" smtClean="0"/>
              <a:t>‹#›</a:t>
            </a:fld>
            <a:endParaRPr lang="en-GB" dirty="0"/>
          </a:p>
        </p:txBody>
      </p:sp>
    </p:spTree>
    <p:extLst>
      <p:ext uri="{BB962C8B-B14F-4D97-AF65-F5344CB8AC3E}">
        <p14:creationId xmlns:p14="http://schemas.microsoft.com/office/powerpoint/2010/main" val="23852869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4B9D0B-1E3B-41C0-944C-0BB934B7D0E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683B0C4F-1F81-4655-BB88-A4934CB6A8D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75E74F4D-92A0-4CAC-8328-7B1A630BDC7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3EAF178B-4808-42F7-A510-3C5800284BC2}"/>
              </a:ext>
            </a:extLst>
          </p:cNvPr>
          <p:cNvSpPr>
            <a:spLocks noGrp="1"/>
          </p:cNvSpPr>
          <p:nvPr>
            <p:ph type="dt" sz="half" idx="10"/>
          </p:nvPr>
        </p:nvSpPr>
        <p:spPr/>
        <p:txBody>
          <a:bodyPr/>
          <a:lstStyle/>
          <a:p>
            <a:fld id="{909CBF91-3459-4938-B041-C17B9536005B}" type="datetimeFigureOut">
              <a:rPr lang="en-GB" smtClean="0"/>
              <a:t>31/08/2025</a:t>
            </a:fld>
            <a:endParaRPr lang="en-GB" dirty="0"/>
          </a:p>
        </p:txBody>
      </p:sp>
      <p:sp>
        <p:nvSpPr>
          <p:cNvPr id="6" name="Footer Placeholder 5">
            <a:extLst>
              <a:ext uri="{FF2B5EF4-FFF2-40B4-BE49-F238E27FC236}">
                <a16:creationId xmlns:a16="http://schemas.microsoft.com/office/drawing/2014/main" id="{4D706023-AD55-46C4-83DE-04C9F00959DB}"/>
              </a:ext>
            </a:extLst>
          </p:cNvPr>
          <p:cNvSpPr>
            <a:spLocks noGrp="1"/>
          </p:cNvSpPr>
          <p:nvPr>
            <p:ph type="ftr" sz="quarter" idx="11"/>
          </p:nvPr>
        </p:nvSpPr>
        <p:spPr/>
        <p:txBody>
          <a:bodyPr/>
          <a:lstStyle/>
          <a:p>
            <a:endParaRPr lang="en-GB" dirty="0"/>
          </a:p>
        </p:txBody>
      </p:sp>
      <p:sp>
        <p:nvSpPr>
          <p:cNvPr id="7" name="Slide Number Placeholder 6">
            <a:extLst>
              <a:ext uri="{FF2B5EF4-FFF2-40B4-BE49-F238E27FC236}">
                <a16:creationId xmlns:a16="http://schemas.microsoft.com/office/drawing/2014/main" id="{7B558CCB-FD2E-49C2-A72A-D7288B61B105}"/>
              </a:ext>
            </a:extLst>
          </p:cNvPr>
          <p:cNvSpPr>
            <a:spLocks noGrp="1"/>
          </p:cNvSpPr>
          <p:nvPr>
            <p:ph type="sldNum" sz="quarter" idx="12"/>
          </p:nvPr>
        </p:nvSpPr>
        <p:spPr/>
        <p:txBody>
          <a:bodyPr/>
          <a:lstStyle/>
          <a:p>
            <a:fld id="{3B31D247-AE6B-4FEF-A74F-B8BD5463F476}" type="slidenum">
              <a:rPr lang="en-GB" smtClean="0"/>
              <a:t>‹#›</a:t>
            </a:fld>
            <a:endParaRPr lang="en-GB" dirty="0"/>
          </a:p>
        </p:txBody>
      </p:sp>
    </p:spTree>
    <p:extLst>
      <p:ext uri="{BB962C8B-B14F-4D97-AF65-F5344CB8AC3E}">
        <p14:creationId xmlns:p14="http://schemas.microsoft.com/office/powerpoint/2010/main" val="38587896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99EF2B-E487-4363-93EC-A28D55FBA36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6200FBBD-ADD8-41E3-8598-FE39D2AB743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a:extLst>
              <a:ext uri="{FF2B5EF4-FFF2-40B4-BE49-F238E27FC236}">
                <a16:creationId xmlns:a16="http://schemas.microsoft.com/office/drawing/2014/main" id="{D06F8806-3808-44C5-AA30-FD0F448C66A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9D34EE88-C28C-4AD7-A5E3-2F77FC206867}"/>
              </a:ext>
            </a:extLst>
          </p:cNvPr>
          <p:cNvSpPr>
            <a:spLocks noGrp="1"/>
          </p:cNvSpPr>
          <p:nvPr>
            <p:ph type="dt" sz="half" idx="10"/>
          </p:nvPr>
        </p:nvSpPr>
        <p:spPr/>
        <p:txBody>
          <a:bodyPr/>
          <a:lstStyle/>
          <a:p>
            <a:fld id="{909CBF91-3459-4938-B041-C17B9536005B}" type="datetimeFigureOut">
              <a:rPr lang="en-GB" smtClean="0"/>
              <a:t>31/08/2025</a:t>
            </a:fld>
            <a:endParaRPr lang="en-GB" dirty="0"/>
          </a:p>
        </p:txBody>
      </p:sp>
      <p:sp>
        <p:nvSpPr>
          <p:cNvPr id="6" name="Footer Placeholder 5">
            <a:extLst>
              <a:ext uri="{FF2B5EF4-FFF2-40B4-BE49-F238E27FC236}">
                <a16:creationId xmlns:a16="http://schemas.microsoft.com/office/drawing/2014/main" id="{E63AD9CA-97BF-4BF4-A93B-D2D7F010D64C}"/>
              </a:ext>
            </a:extLst>
          </p:cNvPr>
          <p:cNvSpPr>
            <a:spLocks noGrp="1"/>
          </p:cNvSpPr>
          <p:nvPr>
            <p:ph type="ftr" sz="quarter" idx="11"/>
          </p:nvPr>
        </p:nvSpPr>
        <p:spPr/>
        <p:txBody>
          <a:bodyPr/>
          <a:lstStyle/>
          <a:p>
            <a:endParaRPr lang="en-GB" dirty="0"/>
          </a:p>
        </p:txBody>
      </p:sp>
      <p:sp>
        <p:nvSpPr>
          <p:cNvPr id="7" name="Slide Number Placeholder 6">
            <a:extLst>
              <a:ext uri="{FF2B5EF4-FFF2-40B4-BE49-F238E27FC236}">
                <a16:creationId xmlns:a16="http://schemas.microsoft.com/office/drawing/2014/main" id="{AB96EACA-537F-4E55-A1E3-CA7FCD796FE2}"/>
              </a:ext>
            </a:extLst>
          </p:cNvPr>
          <p:cNvSpPr>
            <a:spLocks noGrp="1"/>
          </p:cNvSpPr>
          <p:nvPr>
            <p:ph type="sldNum" sz="quarter" idx="12"/>
          </p:nvPr>
        </p:nvSpPr>
        <p:spPr/>
        <p:txBody>
          <a:bodyPr/>
          <a:lstStyle/>
          <a:p>
            <a:fld id="{3B31D247-AE6B-4FEF-A74F-B8BD5463F476}" type="slidenum">
              <a:rPr lang="en-GB" smtClean="0"/>
              <a:t>‹#›</a:t>
            </a:fld>
            <a:endParaRPr lang="en-GB" dirty="0"/>
          </a:p>
        </p:txBody>
      </p:sp>
    </p:spTree>
    <p:extLst>
      <p:ext uri="{BB962C8B-B14F-4D97-AF65-F5344CB8AC3E}">
        <p14:creationId xmlns:p14="http://schemas.microsoft.com/office/powerpoint/2010/main" val="10634967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4">
                <a:lumMod val="5000"/>
                <a:lumOff val="95000"/>
              </a:schemeClr>
            </a:gs>
            <a:gs pos="74000">
              <a:schemeClr val="accent4">
                <a:lumMod val="45000"/>
                <a:lumOff val="55000"/>
              </a:schemeClr>
            </a:gs>
            <a:gs pos="83000">
              <a:schemeClr val="accent4">
                <a:lumMod val="45000"/>
                <a:lumOff val="55000"/>
              </a:schemeClr>
            </a:gs>
            <a:gs pos="100000">
              <a:schemeClr val="accent4">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D046FD1-F085-4692-ADEA-0C0E31A4391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69304023-AF49-43E2-806C-C4FB5B86EC3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19C07908-32C0-488E-BFBC-0C9FAAF7FCF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09CBF91-3459-4938-B041-C17B9536005B}" type="datetimeFigureOut">
              <a:rPr lang="en-GB" smtClean="0"/>
              <a:t>31/08/2025</a:t>
            </a:fld>
            <a:endParaRPr lang="en-GB" dirty="0"/>
          </a:p>
        </p:txBody>
      </p:sp>
      <p:sp>
        <p:nvSpPr>
          <p:cNvPr id="5" name="Footer Placeholder 4">
            <a:extLst>
              <a:ext uri="{FF2B5EF4-FFF2-40B4-BE49-F238E27FC236}">
                <a16:creationId xmlns:a16="http://schemas.microsoft.com/office/drawing/2014/main" id="{8DDE33D7-F8DC-44A1-B12E-1480A28542F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a:extLst>
              <a:ext uri="{FF2B5EF4-FFF2-40B4-BE49-F238E27FC236}">
                <a16:creationId xmlns:a16="http://schemas.microsoft.com/office/drawing/2014/main" id="{79A0C0D7-2509-41AD-A595-A86BD9E98D5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B31D247-AE6B-4FEF-A74F-B8BD5463F476}" type="slidenum">
              <a:rPr lang="en-GB" smtClean="0"/>
              <a:t>‹#›</a:t>
            </a:fld>
            <a:endParaRPr lang="en-GB" dirty="0"/>
          </a:p>
        </p:txBody>
      </p:sp>
    </p:spTree>
    <p:extLst>
      <p:ext uri="{BB962C8B-B14F-4D97-AF65-F5344CB8AC3E}">
        <p14:creationId xmlns:p14="http://schemas.microsoft.com/office/powerpoint/2010/main" val="22987531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0" name="Rectangle 3479">
            <a:extLst>
              <a:ext uri="{FF2B5EF4-FFF2-40B4-BE49-F238E27FC236}">
                <a16:creationId xmlns:a16="http://schemas.microsoft.com/office/drawing/2014/main" id="{1332E8B4-BA1C-4BB6-8528-7CECB3EF5849}"/>
              </a:ext>
            </a:extLst>
          </p:cNvPr>
          <p:cNvSpPr/>
          <p:nvPr/>
        </p:nvSpPr>
        <p:spPr>
          <a:xfrm>
            <a:off x="505831" y="354764"/>
            <a:ext cx="11322631" cy="954107"/>
          </a:xfrm>
          <a:prstGeom prst="rect">
            <a:avLst/>
          </a:prstGeom>
          <a:noFill/>
        </p:spPr>
        <p:txBody>
          <a:bodyPr wrap="square" lIns="91440" tIns="45720" rIns="91440" bIns="45720">
            <a:spAutoFit/>
          </a:bodyPr>
          <a:lstStyle/>
          <a:p>
            <a:r>
              <a:rPr lang="en-US" sz="2800" b="1" cap="none" spc="0" dirty="0">
                <a:ln w="0"/>
                <a:solidFill>
                  <a:schemeClr val="accent6">
                    <a:lumMod val="50000"/>
                  </a:schemeClr>
                </a:solidFill>
                <a:effectLst>
                  <a:outerShdw blurRad="38100" dist="25400" dir="5400000" algn="ctr" rotWithShape="0">
                    <a:srgbClr val="6E747A">
                      <a:alpha val="43000"/>
                    </a:srgbClr>
                  </a:outerShdw>
                </a:effectLst>
              </a:rPr>
              <a:t>Slingsby Community Primary School </a:t>
            </a:r>
            <a:r>
              <a:rPr lang="en-US" sz="2800" b="1" dirty="0">
                <a:ln w="0"/>
                <a:solidFill>
                  <a:schemeClr val="accent6">
                    <a:lumMod val="50000"/>
                  </a:schemeClr>
                </a:solidFill>
                <a:effectLst>
                  <a:outerShdw blurRad="38100" dist="25400" dir="5400000" algn="ctr" rotWithShape="0">
                    <a:srgbClr val="6E747A">
                      <a:alpha val="43000"/>
                    </a:srgbClr>
                  </a:outerShdw>
                </a:effectLst>
              </a:rPr>
              <a:t>Curriculum Newsletter Autumn 1</a:t>
            </a:r>
            <a:endParaRPr lang="en-US" sz="2800" b="1" cap="none" spc="0" dirty="0">
              <a:ln w="0"/>
              <a:solidFill>
                <a:schemeClr val="accent6">
                  <a:lumMod val="50000"/>
                </a:schemeClr>
              </a:solidFill>
              <a:effectLst>
                <a:outerShdw blurRad="38100" dist="25400" dir="5400000" algn="ctr" rotWithShape="0">
                  <a:srgbClr val="6E747A">
                    <a:alpha val="43000"/>
                  </a:srgbClr>
                </a:outerShdw>
              </a:effectLst>
            </a:endParaRPr>
          </a:p>
          <a:p>
            <a:r>
              <a:rPr lang="en-US" sz="2800" b="1" cap="none" spc="0" dirty="0">
                <a:ln w="0"/>
                <a:solidFill>
                  <a:schemeClr val="accent6">
                    <a:lumMod val="50000"/>
                  </a:schemeClr>
                </a:solidFill>
                <a:effectLst>
                  <a:outerShdw blurRad="38100" dist="25400" dir="5400000" algn="ctr" rotWithShape="0">
                    <a:srgbClr val="6E747A">
                      <a:alpha val="43000"/>
                    </a:srgbClr>
                  </a:outerShdw>
                </a:effectLst>
              </a:rPr>
              <a:t>      ‘Bolt Class’</a:t>
            </a:r>
          </a:p>
        </p:txBody>
      </p:sp>
      <p:sp>
        <p:nvSpPr>
          <p:cNvPr id="3482" name="TextBox 3481">
            <a:extLst>
              <a:ext uri="{FF2B5EF4-FFF2-40B4-BE49-F238E27FC236}">
                <a16:creationId xmlns:a16="http://schemas.microsoft.com/office/drawing/2014/main" id="{4210088D-35FB-48F7-ADE5-6EBC6879D0A4}"/>
              </a:ext>
            </a:extLst>
          </p:cNvPr>
          <p:cNvSpPr txBox="1"/>
          <p:nvPr/>
        </p:nvSpPr>
        <p:spPr>
          <a:xfrm>
            <a:off x="2957625" y="902240"/>
            <a:ext cx="2833270" cy="1938992"/>
          </a:xfrm>
          <a:prstGeom prst="rect">
            <a:avLst/>
          </a:prstGeom>
          <a:noFill/>
          <a:ln w="25400">
            <a:solidFill>
              <a:schemeClr val="accent6">
                <a:lumMod val="50000"/>
              </a:schemeClr>
            </a:solidFill>
          </a:ln>
        </p:spPr>
        <p:txBody>
          <a:bodyPr wrap="square" rtlCol="0">
            <a:spAutoFit/>
          </a:bodyPr>
          <a:lstStyle/>
          <a:p>
            <a:pPr algn="ctr"/>
            <a:r>
              <a:rPr lang="en-GB" sz="1200" b="1" dirty="0"/>
              <a:t>History – Stone Age, Bronze Age, Iron Age</a:t>
            </a:r>
          </a:p>
          <a:p>
            <a:r>
              <a:rPr lang="en-GB" sz="1200" b="1" dirty="0"/>
              <a:t>• </a:t>
            </a:r>
            <a:r>
              <a:rPr lang="en-GB" sz="1200" dirty="0"/>
              <a:t>Understand that prehistory was a long time ago.</a:t>
            </a:r>
          </a:p>
          <a:p>
            <a:r>
              <a:rPr lang="en-GB" sz="1200" dirty="0"/>
              <a:t>• Accurately place AD and BC on a timeline.</a:t>
            </a:r>
          </a:p>
          <a:p>
            <a:r>
              <a:rPr lang="en-GB" sz="1200" dirty="0"/>
              <a:t>• Explain the limitations of archaeological evidence.</a:t>
            </a:r>
          </a:p>
          <a:p>
            <a:r>
              <a:rPr lang="en-GB" sz="1200" dirty="0"/>
              <a:t>• Use artefacts to make deduction. </a:t>
            </a:r>
          </a:p>
          <a:p>
            <a:r>
              <a:rPr lang="en-GB" sz="1200" b="1" dirty="0"/>
              <a:t>• </a:t>
            </a:r>
            <a:r>
              <a:rPr lang="en-GB" sz="1200" dirty="0"/>
              <a:t>Explain which period they would prefer to have lived in.</a:t>
            </a:r>
          </a:p>
        </p:txBody>
      </p:sp>
      <p:sp>
        <p:nvSpPr>
          <p:cNvPr id="607" name="TextBox 606">
            <a:extLst>
              <a:ext uri="{FF2B5EF4-FFF2-40B4-BE49-F238E27FC236}">
                <a16:creationId xmlns:a16="http://schemas.microsoft.com/office/drawing/2014/main" id="{7A3171FE-BB04-4043-B2EA-6F9E2E303AFB}"/>
              </a:ext>
            </a:extLst>
          </p:cNvPr>
          <p:cNvSpPr txBox="1"/>
          <p:nvPr/>
        </p:nvSpPr>
        <p:spPr>
          <a:xfrm>
            <a:off x="5966011" y="902240"/>
            <a:ext cx="2859986" cy="1938992"/>
          </a:xfrm>
          <a:prstGeom prst="rect">
            <a:avLst/>
          </a:prstGeom>
          <a:noFill/>
          <a:ln w="25400">
            <a:solidFill>
              <a:schemeClr val="accent6">
                <a:lumMod val="50000"/>
              </a:schemeClr>
            </a:solidFill>
          </a:ln>
        </p:spPr>
        <p:txBody>
          <a:bodyPr wrap="square" rtlCol="0">
            <a:spAutoFit/>
          </a:bodyPr>
          <a:lstStyle/>
          <a:p>
            <a:pPr algn="ctr"/>
            <a:r>
              <a:rPr lang="en-GB" sz="1200" b="1" dirty="0"/>
              <a:t>Science – Animals, movement and nutrition</a:t>
            </a:r>
          </a:p>
          <a:p>
            <a:pPr marL="171450" indent="-171450">
              <a:buFont typeface="Arial" panose="020B0604020202020204" pitchFamily="34" charset="0"/>
              <a:buChar char="•"/>
            </a:pPr>
            <a:r>
              <a:rPr lang="en-GB" sz="1200" dirty="0"/>
              <a:t>Recall the three key functions of the skeleton.</a:t>
            </a:r>
          </a:p>
          <a:p>
            <a:pPr marL="171450" indent="-171450">
              <a:buFont typeface="Arial" panose="020B0604020202020204" pitchFamily="34" charset="0"/>
              <a:buChar char="•"/>
            </a:pPr>
            <a:r>
              <a:rPr lang="en-GB" sz="1200" dirty="0"/>
              <a:t>Describe a vertebrate, invertebrate, endoskeleton and exoskeleton.</a:t>
            </a:r>
          </a:p>
          <a:p>
            <a:pPr marL="171450" indent="-171450">
              <a:buFont typeface="Arial" panose="020B0604020202020204" pitchFamily="34" charset="0"/>
              <a:buChar char="•"/>
            </a:pPr>
            <a:r>
              <a:rPr lang="en-GB" sz="1200" dirty="0"/>
              <a:t>Identify and name the skull,  spine, ribs and pelvis on a diagram.</a:t>
            </a:r>
          </a:p>
          <a:p>
            <a:pPr marL="171450" indent="-171450">
              <a:buFont typeface="Arial" panose="020B0604020202020204" pitchFamily="34" charset="0"/>
              <a:buChar char="•"/>
            </a:pPr>
            <a:r>
              <a:rPr lang="en-GB" sz="1200" dirty="0"/>
              <a:t>Recall that muscles cause movements </a:t>
            </a:r>
          </a:p>
          <a:p>
            <a:pPr marL="171450" indent="-171450">
              <a:buFont typeface="Arial" panose="020B0604020202020204" pitchFamily="34" charset="0"/>
              <a:buChar char="•"/>
            </a:pPr>
            <a:endParaRPr lang="en-GB" sz="1200" b="1" dirty="0"/>
          </a:p>
        </p:txBody>
      </p:sp>
      <p:sp>
        <p:nvSpPr>
          <p:cNvPr id="608" name="TextBox 607">
            <a:extLst>
              <a:ext uri="{FF2B5EF4-FFF2-40B4-BE49-F238E27FC236}">
                <a16:creationId xmlns:a16="http://schemas.microsoft.com/office/drawing/2014/main" id="{2B8F1728-01B8-4391-9562-5AB1CB1DA6DF}"/>
              </a:ext>
            </a:extLst>
          </p:cNvPr>
          <p:cNvSpPr txBox="1"/>
          <p:nvPr/>
        </p:nvSpPr>
        <p:spPr>
          <a:xfrm>
            <a:off x="9001113" y="902240"/>
            <a:ext cx="2767896" cy="1938992"/>
          </a:xfrm>
          <a:prstGeom prst="rect">
            <a:avLst/>
          </a:prstGeom>
          <a:noFill/>
          <a:ln w="25400">
            <a:solidFill>
              <a:schemeClr val="accent6">
                <a:lumMod val="50000"/>
              </a:schemeClr>
            </a:solidFill>
          </a:ln>
        </p:spPr>
        <p:txBody>
          <a:bodyPr wrap="square" rtlCol="0">
            <a:spAutoFit/>
          </a:bodyPr>
          <a:lstStyle/>
          <a:p>
            <a:pPr algn="ctr"/>
            <a:r>
              <a:rPr lang="en-GB" sz="1200" b="1" dirty="0"/>
              <a:t>English</a:t>
            </a:r>
          </a:p>
          <a:p>
            <a:pPr algn="ctr"/>
            <a:r>
              <a:rPr lang="en-GB" sz="1200" b="1" dirty="0"/>
              <a:t>Wishes and Aspirations</a:t>
            </a:r>
          </a:p>
          <a:p>
            <a:r>
              <a:rPr lang="en-GB" sz="1200" dirty="0"/>
              <a:t>Leon and the Place Between Angela McAllister</a:t>
            </a:r>
          </a:p>
          <a:p>
            <a:r>
              <a:rPr lang="en-GB" sz="1200" dirty="0"/>
              <a:t>The Heart and the Bottle Oliver Jeffers</a:t>
            </a:r>
          </a:p>
          <a:p>
            <a:endParaRPr lang="en-GB" sz="1200" dirty="0"/>
          </a:p>
          <a:p>
            <a:r>
              <a:rPr lang="en-GB" sz="1200" dirty="0"/>
              <a:t>Posters, stories, descriptions, persuasive texts, speech bubbles.</a:t>
            </a:r>
            <a:endParaRPr lang="en-GB" sz="1200" b="1" dirty="0"/>
          </a:p>
          <a:p>
            <a:pPr algn="ctr"/>
            <a:endParaRPr lang="en-GB" sz="1200" b="1" dirty="0"/>
          </a:p>
          <a:p>
            <a:pPr algn="ctr"/>
            <a:endParaRPr lang="en-GB" sz="1200" b="1" dirty="0"/>
          </a:p>
        </p:txBody>
      </p:sp>
      <p:sp>
        <p:nvSpPr>
          <p:cNvPr id="609" name="TextBox 608">
            <a:extLst>
              <a:ext uri="{FF2B5EF4-FFF2-40B4-BE49-F238E27FC236}">
                <a16:creationId xmlns:a16="http://schemas.microsoft.com/office/drawing/2014/main" id="{B18AA43A-823F-4356-AC1D-9FB96C9D01C4}"/>
              </a:ext>
            </a:extLst>
          </p:cNvPr>
          <p:cNvSpPr txBox="1"/>
          <p:nvPr/>
        </p:nvSpPr>
        <p:spPr>
          <a:xfrm>
            <a:off x="363538" y="1265887"/>
            <a:ext cx="2418971" cy="1569660"/>
          </a:xfrm>
          <a:prstGeom prst="rect">
            <a:avLst/>
          </a:prstGeom>
          <a:noFill/>
          <a:ln w="25400">
            <a:solidFill>
              <a:schemeClr val="accent6">
                <a:lumMod val="50000"/>
              </a:schemeClr>
            </a:solidFill>
          </a:ln>
        </p:spPr>
        <p:txBody>
          <a:bodyPr wrap="square" rtlCol="0">
            <a:spAutoFit/>
          </a:bodyPr>
          <a:lstStyle/>
          <a:p>
            <a:pPr algn="ctr"/>
            <a:r>
              <a:rPr lang="en-GB" sz="1200" b="1" dirty="0"/>
              <a:t>Events</a:t>
            </a:r>
          </a:p>
          <a:p>
            <a:pPr marL="171450" indent="-171450">
              <a:buFont typeface="Arial" panose="020B0604020202020204" pitchFamily="34" charset="0"/>
              <a:buChar char="•"/>
            </a:pPr>
            <a:r>
              <a:rPr lang="en-GB" sz="1200" dirty="0"/>
              <a:t>Slingsby Produce Show</a:t>
            </a:r>
          </a:p>
          <a:p>
            <a:pPr marL="171450" indent="-171450">
              <a:buFont typeface="Arial" panose="020B0604020202020204" pitchFamily="34" charset="0"/>
              <a:buChar char="•"/>
            </a:pPr>
            <a:r>
              <a:rPr lang="en-GB" sz="1200" dirty="0"/>
              <a:t>FOSS Halloween Party </a:t>
            </a:r>
          </a:p>
          <a:p>
            <a:pPr marL="171450" indent="-171450">
              <a:buFont typeface="Arial" panose="020B0604020202020204" pitchFamily="34" charset="0"/>
              <a:buChar char="•"/>
            </a:pPr>
            <a:r>
              <a:rPr lang="en-GB" sz="1200" dirty="0"/>
              <a:t>Harvest Festival</a:t>
            </a:r>
          </a:p>
          <a:p>
            <a:pPr marL="171450" indent="-171450">
              <a:buFont typeface="Arial" panose="020B0604020202020204" pitchFamily="34" charset="0"/>
              <a:buChar char="•"/>
            </a:pPr>
            <a:endParaRPr lang="en-GB" sz="1200" dirty="0"/>
          </a:p>
          <a:p>
            <a:pPr marL="171450" indent="-171450">
              <a:buFont typeface="Arial" panose="020B0604020202020204" pitchFamily="34" charset="0"/>
              <a:buChar char="•"/>
            </a:pPr>
            <a:endParaRPr lang="en-GB" sz="1200" dirty="0"/>
          </a:p>
          <a:p>
            <a:pPr marL="171450" indent="-171450">
              <a:buFont typeface="Arial" panose="020B0604020202020204" pitchFamily="34" charset="0"/>
              <a:buChar char="•"/>
            </a:pPr>
            <a:endParaRPr lang="en-GB" sz="1200" dirty="0"/>
          </a:p>
          <a:p>
            <a:pPr marL="171450" indent="-171450">
              <a:buFont typeface="Arial" panose="020B0604020202020204" pitchFamily="34" charset="0"/>
              <a:buChar char="•"/>
            </a:pPr>
            <a:endParaRPr lang="en-GB" sz="1200" dirty="0"/>
          </a:p>
        </p:txBody>
      </p:sp>
      <p:sp>
        <p:nvSpPr>
          <p:cNvPr id="611" name="TextBox 610">
            <a:extLst>
              <a:ext uri="{FF2B5EF4-FFF2-40B4-BE49-F238E27FC236}">
                <a16:creationId xmlns:a16="http://schemas.microsoft.com/office/drawing/2014/main" id="{937EE9F3-4FB7-40B6-9259-1106DAB67CBE}"/>
              </a:ext>
            </a:extLst>
          </p:cNvPr>
          <p:cNvSpPr txBox="1"/>
          <p:nvPr/>
        </p:nvSpPr>
        <p:spPr>
          <a:xfrm>
            <a:off x="363538" y="3017522"/>
            <a:ext cx="2060581" cy="1384995"/>
          </a:xfrm>
          <a:prstGeom prst="rect">
            <a:avLst/>
          </a:prstGeom>
          <a:noFill/>
          <a:ln w="25400">
            <a:solidFill>
              <a:schemeClr val="accent6">
                <a:lumMod val="50000"/>
              </a:schemeClr>
            </a:solidFill>
          </a:ln>
        </p:spPr>
        <p:txBody>
          <a:bodyPr wrap="square" rtlCol="0">
            <a:spAutoFit/>
          </a:bodyPr>
          <a:lstStyle/>
          <a:p>
            <a:pPr algn="ctr"/>
            <a:r>
              <a:rPr lang="en-GB" sz="1200" b="1" dirty="0"/>
              <a:t>Maths</a:t>
            </a:r>
          </a:p>
          <a:p>
            <a:pPr marL="171450" indent="-171450">
              <a:buFont typeface="Arial" panose="020B0604020202020204" pitchFamily="34" charset="0"/>
              <a:buChar char="•"/>
            </a:pPr>
            <a:r>
              <a:rPr lang="en-GB" sz="1200" dirty="0"/>
              <a:t>Place Value</a:t>
            </a:r>
          </a:p>
          <a:p>
            <a:pPr marL="171450" indent="-171450">
              <a:buFont typeface="Arial" panose="020B0604020202020204" pitchFamily="34" charset="0"/>
              <a:buChar char="•"/>
            </a:pPr>
            <a:r>
              <a:rPr lang="en-GB" sz="1200" dirty="0"/>
              <a:t>Addition and subtraction</a:t>
            </a:r>
          </a:p>
          <a:p>
            <a:pPr marL="171450" indent="-171450">
              <a:buFont typeface="Arial" panose="020B0604020202020204" pitchFamily="34" charset="0"/>
              <a:buChar char="•"/>
            </a:pPr>
            <a:r>
              <a:rPr lang="en-GB" sz="1200" dirty="0"/>
              <a:t>Year 2 – Shape</a:t>
            </a:r>
          </a:p>
          <a:p>
            <a:pPr marL="171450" indent="-171450">
              <a:buFont typeface="Arial" panose="020B0604020202020204" pitchFamily="34" charset="0"/>
              <a:buChar char="•"/>
            </a:pPr>
            <a:r>
              <a:rPr lang="en-GB" sz="1200" dirty="0"/>
              <a:t>Year 3 – Multiplication and division</a:t>
            </a:r>
          </a:p>
          <a:p>
            <a:pPr marL="171450" indent="-171450">
              <a:buFont typeface="Arial" panose="020B0604020202020204" pitchFamily="34" charset="0"/>
              <a:buChar char="•"/>
            </a:pPr>
            <a:endParaRPr lang="en-GB" sz="1200" dirty="0"/>
          </a:p>
        </p:txBody>
      </p:sp>
      <p:sp>
        <p:nvSpPr>
          <p:cNvPr id="616" name="TextBox 615">
            <a:extLst>
              <a:ext uri="{FF2B5EF4-FFF2-40B4-BE49-F238E27FC236}">
                <a16:creationId xmlns:a16="http://schemas.microsoft.com/office/drawing/2014/main" id="{6624C327-6787-4350-8834-4835193D4B60}"/>
              </a:ext>
            </a:extLst>
          </p:cNvPr>
          <p:cNvSpPr txBox="1"/>
          <p:nvPr/>
        </p:nvSpPr>
        <p:spPr>
          <a:xfrm>
            <a:off x="2667533" y="3017520"/>
            <a:ext cx="2060581" cy="1384995"/>
          </a:xfrm>
          <a:prstGeom prst="rect">
            <a:avLst/>
          </a:prstGeom>
          <a:noFill/>
          <a:ln w="25400">
            <a:solidFill>
              <a:schemeClr val="accent6">
                <a:lumMod val="50000"/>
              </a:schemeClr>
            </a:solidFill>
          </a:ln>
        </p:spPr>
        <p:txBody>
          <a:bodyPr wrap="square" rtlCol="0">
            <a:spAutoFit/>
          </a:bodyPr>
          <a:lstStyle/>
          <a:p>
            <a:pPr algn="ctr"/>
            <a:r>
              <a:rPr lang="en-GB" sz="1200" b="1" dirty="0"/>
              <a:t>Computing</a:t>
            </a:r>
          </a:p>
          <a:p>
            <a:pPr marL="171450" indent="-171450">
              <a:buFont typeface="Arial" panose="020B0604020202020204" pitchFamily="34" charset="0"/>
              <a:buChar char="•"/>
            </a:pPr>
            <a:r>
              <a:rPr lang="en-GB" sz="1200" dirty="0"/>
              <a:t>Computing systems and networks 1</a:t>
            </a:r>
          </a:p>
          <a:p>
            <a:pPr marL="171450" indent="-171450">
              <a:buFont typeface="Arial" panose="020B0604020202020204" pitchFamily="34" charset="0"/>
              <a:buChar char="•"/>
            </a:pPr>
            <a:endParaRPr lang="en-GB" sz="1200" dirty="0"/>
          </a:p>
          <a:p>
            <a:endParaRPr lang="en-GB" sz="1200" dirty="0"/>
          </a:p>
          <a:p>
            <a:pPr marL="171450" indent="-171450">
              <a:buFont typeface="Arial" panose="020B0604020202020204" pitchFamily="34" charset="0"/>
              <a:buChar char="•"/>
            </a:pPr>
            <a:endParaRPr lang="en-GB" sz="1200" b="1" dirty="0"/>
          </a:p>
          <a:p>
            <a:endParaRPr lang="en-GB" sz="1200" b="1" dirty="0"/>
          </a:p>
        </p:txBody>
      </p:sp>
      <p:sp>
        <p:nvSpPr>
          <p:cNvPr id="617" name="TextBox 616">
            <a:extLst>
              <a:ext uri="{FF2B5EF4-FFF2-40B4-BE49-F238E27FC236}">
                <a16:creationId xmlns:a16="http://schemas.microsoft.com/office/drawing/2014/main" id="{E7A6F6CF-CB92-499A-8DB2-72B11BC4C4FE}"/>
              </a:ext>
            </a:extLst>
          </p:cNvPr>
          <p:cNvSpPr txBox="1"/>
          <p:nvPr/>
        </p:nvSpPr>
        <p:spPr>
          <a:xfrm>
            <a:off x="4935720" y="3017520"/>
            <a:ext cx="2060581" cy="1384995"/>
          </a:xfrm>
          <a:prstGeom prst="rect">
            <a:avLst/>
          </a:prstGeom>
          <a:noFill/>
          <a:ln w="25400">
            <a:solidFill>
              <a:schemeClr val="accent6">
                <a:lumMod val="50000"/>
              </a:schemeClr>
            </a:solidFill>
          </a:ln>
        </p:spPr>
        <p:txBody>
          <a:bodyPr wrap="square" rtlCol="0">
            <a:spAutoFit/>
          </a:bodyPr>
          <a:lstStyle/>
          <a:p>
            <a:pPr algn="ctr"/>
            <a:r>
              <a:rPr lang="en-GB" sz="1200" b="1" dirty="0"/>
              <a:t>Art / DT</a:t>
            </a:r>
          </a:p>
          <a:p>
            <a:pPr marL="171450" indent="-171450">
              <a:buFont typeface="Arial" panose="020B0604020202020204" pitchFamily="34" charset="0"/>
              <a:buChar char="•"/>
            </a:pPr>
            <a:r>
              <a:rPr lang="en-GB" sz="1200" dirty="0">
                <a:latin typeface="Calibri" panose="020F0502020204030204" pitchFamily="34" charset="0"/>
                <a:ea typeface="Arial" panose="020B0604020202020204" pitchFamily="34" charset="0"/>
              </a:rPr>
              <a:t>Painting and mixed media – prehistoric.</a:t>
            </a:r>
          </a:p>
          <a:p>
            <a:pPr marL="171450" indent="-171450">
              <a:buFont typeface="Arial" panose="020B0604020202020204" pitchFamily="34" charset="0"/>
              <a:buChar char="•"/>
            </a:pPr>
            <a:endParaRPr lang="en-GB" sz="1200" dirty="0">
              <a:latin typeface="Calibri" panose="020F0502020204030204" pitchFamily="34" charset="0"/>
              <a:ea typeface="Arial" panose="020B0604020202020204" pitchFamily="34" charset="0"/>
            </a:endParaRPr>
          </a:p>
          <a:p>
            <a:pPr marL="171450" indent="-171450">
              <a:buFont typeface="Arial" panose="020B0604020202020204" pitchFamily="34" charset="0"/>
              <a:buChar char="•"/>
            </a:pPr>
            <a:endParaRPr lang="en-GB" sz="1200" dirty="0">
              <a:latin typeface="Calibri" panose="020F0502020204030204" pitchFamily="34" charset="0"/>
              <a:ea typeface="Arial" panose="020B0604020202020204" pitchFamily="34" charset="0"/>
            </a:endParaRPr>
          </a:p>
          <a:p>
            <a:endParaRPr lang="en-GB" sz="1200" dirty="0">
              <a:latin typeface="Calibri" panose="020F0502020204030204" pitchFamily="34" charset="0"/>
              <a:ea typeface="Arial" panose="020B0604020202020204" pitchFamily="34" charset="0"/>
            </a:endParaRPr>
          </a:p>
          <a:p>
            <a:pPr marL="171450" indent="-171450">
              <a:buFont typeface="Arial" panose="020B0604020202020204" pitchFamily="34" charset="0"/>
              <a:buChar char="•"/>
            </a:pPr>
            <a:endParaRPr lang="en-GB" sz="1200" b="1" dirty="0"/>
          </a:p>
        </p:txBody>
      </p:sp>
      <p:sp>
        <p:nvSpPr>
          <p:cNvPr id="618" name="TextBox 617">
            <a:extLst>
              <a:ext uri="{FF2B5EF4-FFF2-40B4-BE49-F238E27FC236}">
                <a16:creationId xmlns:a16="http://schemas.microsoft.com/office/drawing/2014/main" id="{67FA0160-75AD-436E-80A7-EC2576660A7D}"/>
              </a:ext>
            </a:extLst>
          </p:cNvPr>
          <p:cNvSpPr txBox="1"/>
          <p:nvPr/>
        </p:nvSpPr>
        <p:spPr>
          <a:xfrm>
            <a:off x="7204915" y="3017521"/>
            <a:ext cx="2060581" cy="1384995"/>
          </a:xfrm>
          <a:prstGeom prst="rect">
            <a:avLst/>
          </a:prstGeom>
          <a:noFill/>
          <a:ln w="25400">
            <a:solidFill>
              <a:schemeClr val="accent6">
                <a:lumMod val="50000"/>
              </a:schemeClr>
            </a:solidFill>
          </a:ln>
        </p:spPr>
        <p:txBody>
          <a:bodyPr wrap="square" rtlCol="0">
            <a:spAutoFit/>
          </a:bodyPr>
          <a:lstStyle/>
          <a:p>
            <a:pPr algn="ctr"/>
            <a:r>
              <a:rPr lang="en-GB" sz="1200" b="1" dirty="0"/>
              <a:t>RE</a:t>
            </a:r>
          </a:p>
          <a:p>
            <a:pPr marL="171450" indent="-171450">
              <a:buFont typeface="Arial" panose="020B0604020202020204" pitchFamily="34" charset="0"/>
              <a:buChar char="•"/>
            </a:pPr>
            <a:r>
              <a:rPr lang="en-GB" sz="1200" dirty="0">
                <a:latin typeface="Calibri" panose="020F0502020204030204" pitchFamily="34" charset="0"/>
                <a:ea typeface="Arial" panose="020B0604020202020204" pitchFamily="34" charset="0"/>
              </a:rPr>
              <a:t>Believing – What do different people believe about God.</a:t>
            </a:r>
          </a:p>
          <a:p>
            <a:endParaRPr lang="en-GB" sz="1200" dirty="0"/>
          </a:p>
          <a:p>
            <a:pPr marL="171450" indent="-171450">
              <a:buFont typeface="Arial" panose="020B0604020202020204" pitchFamily="34" charset="0"/>
              <a:buChar char="•"/>
            </a:pPr>
            <a:endParaRPr lang="en-GB" sz="1200" dirty="0"/>
          </a:p>
          <a:p>
            <a:pPr marL="171450" indent="-171450">
              <a:buFont typeface="Arial" panose="020B0604020202020204" pitchFamily="34" charset="0"/>
              <a:buChar char="•"/>
            </a:pPr>
            <a:endParaRPr lang="en-GB" sz="1200" dirty="0"/>
          </a:p>
        </p:txBody>
      </p:sp>
      <p:sp>
        <p:nvSpPr>
          <p:cNvPr id="619" name="TextBox 618">
            <a:extLst>
              <a:ext uri="{FF2B5EF4-FFF2-40B4-BE49-F238E27FC236}">
                <a16:creationId xmlns:a16="http://schemas.microsoft.com/office/drawing/2014/main" id="{0651FB25-8546-4BFF-8A6A-AE592C7188E8}"/>
              </a:ext>
            </a:extLst>
          </p:cNvPr>
          <p:cNvSpPr txBox="1"/>
          <p:nvPr/>
        </p:nvSpPr>
        <p:spPr>
          <a:xfrm>
            <a:off x="9508910" y="3017522"/>
            <a:ext cx="2060581" cy="1384995"/>
          </a:xfrm>
          <a:prstGeom prst="rect">
            <a:avLst/>
          </a:prstGeom>
          <a:noFill/>
          <a:ln w="25400">
            <a:solidFill>
              <a:schemeClr val="accent6">
                <a:lumMod val="50000"/>
              </a:schemeClr>
            </a:solidFill>
          </a:ln>
        </p:spPr>
        <p:txBody>
          <a:bodyPr wrap="square" rtlCol="0">
            <a:spAutoFit/>
          </a:bodyPr>
          <a:lstStyle/>
          <a:p>
            <a:pPr algn="ctr"/>
            <a:r>
              <a:rPr lang="en-GB" sz="1200" b="1" dirty="0"/>
              <a:t>PSHE</a:t>
            </a:r>
          </a:p>
          <a:p>
            <a:pPr marL="342900" marR="186690" lvl="0" indent="-342900">
              <a:spcAft>
                <a:spcPts val="0"/>
              </a:spcAft>
              <a:buFont typeface="Arial" panose="020B0604020202020204" pitchFamily="34" charset="0"/>
              <a:buChar char="•"/>
            </a:pPr>
            <a:r>
              <a:rPr lang="en-GB" sz="1200" dirty="0">
                <a:latin typeface="Calibri" panose="020F0502020204030204" pitchFamily="34" charset="0"/>
                <a:ea typeface="Arial" panose="020B0604020202020204" pitchFamily="34" charset="0"/>
              </a:rPr>
              <a:t>Setting ground rules </a:t>
            </a:r>
            <a:endParaRPr lang="en-GB" sz="1600" dirty="0">
              <a:latin typeface="Arial" panose="020B0604020202020204" pitchFamily="34" charset="0"/>
              <a:ea typeface="Arial" panose="020B0604020202020204" pitchFamily="34" charset="0"/>
            </a:endParaRPr>
          </a:p>
          <a:p>
            <a:pPr marL="342900" marR="186690" lvl="0" indent="-342900">
              <a:spcAft>
                <a:spcPts val="0"/>
              </a:spcAft>
              <a:buFont typeface="Arial" panose="020B0604020202020204" pitchFamily="34" charset="0"/>
              <a:buChar char="•"/>
            </a:pPr>
            <a:r>
              <a:rPr lang="en-GB" sz="1200" dirty="0">
                <a:latin typeface="Calibri" panose="020F0502020204030204" pitchFamily="34" charset="0"/>
                <a:ea typeface="Arial" panose="020B0604020202020204" pitchFamily="34" charset="0"/>
              </a:rPr>
              <a:t> Families and Relationship.</a:t>
            </a:r>
            <a:endParaRPr lang="en-GB" sz="1600" dirty="0">
              <a:latin typeface="Arial" panose="020B0604020202020204" pitchFamily="34" charset="0"/>
              <a:ea typeface="Arial" panose="020B0604020202020204" pitchFamily="34" charset="0"/>
            </a:endParaRPr>
          </a:p>
          <a:p>
            <a:pPr marL="171450" indent="-171450">
              <a:buFont typeface="Arial" panose="020B0604020202020204" pitchFamily="34" charset="0"/>
              <a:buChar char="•"/>
            </a:pPr>
            <a:endParaRPr lang="en-GB" sz="1200" dirty="0"/>
          </a:p>
          <a:p>
            <a:pPr marL="171450" indent="-171450" algn="ctr">
              <a:buFont typeface="Arial" panose="020B0604020202020204" pitchFamily="34" charset="0"/>
              <a:buChar char="•"/>
            </a:pPr>
            <a:endParaRPr lang="en-GB" sz="1200" b="1" dirty="0"/>
          </a:p>
          <a:p>
            <a:endParaRPr lang="en-GB" sz="1200" b="1" dirty="0"/>
          </a:p>
        </p:txBody>
      </p:sp>
      <p:sp>
        <p:nvSpPr>
          <p:cNvPr id="620" name="TextBox 619">
            <a:extLst>
              <a:ext uri="{FF2B5EF4-FFF2-40B4-BE49-F238E27FC236}">
                <a16:creationId xmlns:a16="http://schemas.microsoft.com/office/drawing/2014/main" id="{D784AE7E-C112-481E-B12B-D2BF623B2CE3}"/>
              </a:ext>
            </a:extLst>
          </p:cNvPr>
          <p:cNvSpPr txBox="1"/>
          <p:nvPr/>
        </p:nvSpPr>
        <p:spPr>
          <a:xfrm>
            <a:off x="363538" y="4743240"/>
            <a:ext cx="2060581" cy="1384995"/>
          </a:xfrm>
          <a:prstGeom prst="rect">
            <a:avLst/>
          </a:prstGeom>
          <a:noFill/>
          <a:ln w="25400">
            <a:solidFill>
              <a:schemeClr val="accent6">
                <a:lumMod val="50000"/>
              </a:schemeClr>
            </a:solidFill>
          </a:ln>
        </p:spPr>
        <p:txBody>
          <a:bodyPr wrap="square" rtlCol="0">
            <a:spAutoFit/>
          </a:bodyPr>
          <a:lstStyle/>
          <a:p>
            <a:pPr algn="ctr"/>
            <a:r>
              <a:rPr lang="en-GB" sz="1200" b="1" dirty="0"/>
              <a:t>PE</a:t>
            </a:r>
          </a:p>
          <a:p>
            <a:r>
              <a:rPr lang="en-GB" sz="1200" dirty="0"/>
              <a:t>Attack v Defence – Games for Understanding</a:t>
            </a:r>
          </a:p>
          <a:p>
            <a:endParaRPr lang="en-GB" sz="1200" dirty="0"/>
          </a:p>
          <a:p>
            <a:r>
              <a:rPr lang="en-GB" sz="1200" dirty="0"/>
              <a:t>Dance – Explorers</a:t>
            </a:r>
          </a:p>
          <a:p>
            <a:endParaRPr lang="en-GB" sz="1200" dirty="0"/>
          </a:p>
          <a:p>
            <a:endParaRPr lang="en-GB" sz="1200" dirty="0"/>
          </a:p>
        </p:txBody>
      </p:sp>
      <p:sp>
        <p:nvSpPr>
          <p:cNvPr id="621" name="TextBox 620">
            <a:extLst>
              <a:ext uri="{FF2B5EF4-FFF2-40B4-BE49-F238E27FC236}">
                <a16:creationId xmlns:a16="http://schemas.microsoft.com/office/drawing/2014/main" id="{3F5B7585-3E07-4D3F-8103-B5F4059E92F2}"/>
              </a:ext>
            </a:extLst>
          </p:cNvPr>
          <p:cNvSpPr txBox="1"/>
          <p:nvPr/>
        </p:nvSpPr>
        <p:spPr>
          <a:xfrm>
            <a:off x="9508910" y="4743240"/>
            <a:ext cx="2060581" cy="1515800"/>
          </a:xfrm>
          <a:prstGeom prst="rect">
            <a:avLst/>
          </a:prstGeom>
          <a:noFill/>
          <a:ln w="25400">
            <a:solidFill>
              <a:schemeClr val="accent6">
                <a:lumMod val="50000"/>
              </a:schemeClr>
            </a:solidFill>
          </a:ln>
        </p:spPr>
        <p:txBody>
          <a:bodyPr wrap="square" rtlCol="0">
            <a:spAutoFit/>
          </a:bodyPr>
          <a:lstStyle/>
          <a:p>
            <a:pPr algn="ctr"/>
            <a:r>
              <a:rPr lang="en-GB" sz="1200" b="1" dirty="0"/>
              <a:t>Music</a:t>
            </a:r>
          </a:p>
          <a:p>
            <a:pPr>
              <a:lnSpc>
                <a:spcPts val="1325"/>
              </a:lnSpc>
              <a:spcAft>
                <a:spcPts val="0"/>
              </a:spcAft>
            </a:pPr>
            <a:r>
              <a:rPr lang="en-GB" sz="1200" dirty="0">
                <a:latin typeface="Calibri" panose="020F0502020204030204" pitchFamily="34" charset="0"/>
                <a:ea typeface="Arial" panose="020B0604020202020204" pitchFamily="34" charset="0"/>
              </a:rPr>
              <a:t>Ballads </a:t>
            </a:r>
            <a:r>
              <a:rPr lang="en-GB" sz="1600" dirty="0">
                <a:latin typeface="Arial" panose="020B0604020202020204" pitchFamily="34" charset="0"/>
                <a:ea typeface="Arial" panose="020B0604020202020204" pitchFamily="34" charset="0"/>
              </a:rPr>
              <a:t> - </a:t>
            </a:r>
            <a:r>
              <a:rPr lang="en-GB" sz="1200" dirty="0">
                <a:latin typeface="Calibri" panose="020F0502020204030204" pitchFamily="34" charset="0"/>
                <a:ea typeface="Arial" panose="020B0604020202020204" pitchFamily="34" charset="0"/>
              </a:rPr>
              <a:t>Learn what a ballad is and how to identify their features. </a:t>
            </a:r>
            <a:endParaRPr lang="en-GB" sz="1200" dirty="0"/>
          </a:p>
          <a:p>
            <a:pPr algn="ctr"/>
            <a:r>
              <a:rPr lang="en-GB" sz="1200" b="1" dirty="0"/>
              <a:t>French </a:t>
            </a:r>
          </a:p>
          <a:p>
            <a:r>
              <a:rPr lang="en-GB" sz="1200" dirty="0"/>
              <a:t>French greetings with puppets.</a:t>
            </a:r>
          </a:p>
          <a:p>
            <a:pPr algn="ctr"/>
            <a:endParaRPr lang="en-GB" sz="1200" b="1" dirty="0"/>
          </a:p>
        </p:txBody>
      </p:sp>
      <p:sp>
        <p:nvSpPr>
          <p:cNvPr id="3484" name="Rectangle 3483">
            <a:extLst>
              <a:ext uri="{FF2B5EF4-FFF2-40B4-BE49-F238E27FC236}">
                <a16:creationId xmlns:a16="http://schemas.microsoft.com/office/drawing/2014/main" id="{F837C274-95C2-4CDE-8507-F86748D6967E}"/>
              </a:ext>
            </a:extLst>
          </p:cNvPr>
          <p:cNvSpPr/>
          <p:nvPr/>
        </p:nvSpPr>
        <p:spPr>
          <a:xfrm>
            <a:off x="104775" y="125412"/>
            <a:ext cx="11898803" cy="6457950"/>
          </a:xfrm>
          <a:prstGeom prst="rect">
            <a:avLst/>
          </a:prstGeom>
          <a:noFill/>
          <a:ln w="28575">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pic>
        <p:nvPicPr>
          <p:cNvPr id="2" name="Picture 1">
            <a:extLst>
              <a:ext uri="{FF2B5EF4-FFF2-40B4-BE49-F238E27FC236}">
                <a16:creationId xmlns:a16="http://schemas.microsoft.com/office/drawing/2014/main" id="{5BCB9F96-9695-4831-AAFD-FCC6F6F31740}"/>
              </a:ext>
            </a:extLst>
          </p:cNvPr>
          <p:cNvPicPr>
            <a:picLocks noChangeAspect="1"/>
          </p:cNvPicPr>
          <p:nvPr/>
        </p:nvPicPr>
        <p:blipFill>
          <a:blip r:embed="rId2"/>
          <a:stretch>
            <a:fillRect/>
          </a:stretch>
        </p:blipFill>
        <p:spPr>
          <a:xfrm>
            <a:off x="2527316" y="4578804"/>
            <a:ext cx="6877389" cy="1787120"/>
          </a:xfrm>
          <a:prstGeom prst="rect">
            <a:avLst/>
          </a:prstGeom>
        </p:spPr>
      </p:pic>
    </p:spTree>
    <p:extLst>
      <p:ext uri="{BB962C8B-B14F-4D97-AF65-F5344CB8AC3E}">
        <p14:creationId xmlns:p14="http://schemas.microsoft.com/office/powerpoint/2010/main" val="39941015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2D27FCF3-169D-4354-B03A-FD4FCCDEE474}"/>
              </a:ext>
            </a:extLst>
          </p:cNvPr>
          <p:cNvPicPr>
            <a:picLocks noChangeAspect="1"/>
          </p:cNvPicPr>
          <p:nvPr/>
        </p:nvPicPr>
        <p:blipFill>
          <a:blip r:embed="rId2">
            <a:duotone>
              <a:schemeClr val="accent4">
                <a:shade val="45000"/>
                <a:satMod val="135000"/>
              </a:schemeClr>
              <a:prstClr val="white"/>
            </a:duotone>
          </a:blip>
          <a:stretch>
            <a:fillRect/>
          </a:stretch>
        </p:blipFill>
        <p:spPr>
          <a:xfrm>
            <a:off x="215898" y="197568"/>
            <a:ext cx="11760203" cy="6346486"/>
          </a:xfrm>
          <a:prstGeom prst="rect">
            <a:avLst/>
          </a:prstGeom>
          <a:solidFill>
            <a:schemeClr val="accent4">
              <a:lumMod val="20000"/>
              <a:lumOff val="80000"/>
            </a:schemeClr>
          </a:solidFill>
        </p:spPr>
      </p:pic>
      <p:sp>
        <p:nvSpPr>
          <p:cNvPr id="10" name="TextBox 9">
            <a:extLst>
              <a:ext uri="{FF2B5EF4-FFF2-40B4-BE49-F238E27FC236}">
                <a16:creationId xmlns:a16="http://schemas.microsoft.com/office/drawing/2014/main" id="{1C34A41E-4310-40E9-9DD4-DF235F5BE9EB}"/>
              </a:ext>
            </a:extLst>
          </p:cNvPr>
          <p:cNvSpPr txBox="1"/>
          <p:nvPr/>
        </p:nvSpPr>
        <p:spPr>
          <a:xfrm>
            <a:off x="374073" y="615142"/>
            <a:ext cx="11454938" cy="4185761"/>
          </a:xfrm>
          <a:prstGeom prst="rect">
            <a:avLst/>
          </a:prstGeom>
          <a:noFill/>
          <a:ln w="28575">
            <a:solidFill>
              <a:schemeClr val="accent6">
                <a:lumMod val="50000"/>
              </a:schemeClr>
            </a:solidFill>
          </a:ln>
        </p:spPr>
        <p:txBody>
          <a:bodyPr wrap="square" rtlCol="0">
            <a:spAutoFit/>
          </a:bodyPr>
          <a:lstStyle/>
          <a:p>
            <a:pPr marL="285750" indent="-285750">
              <a:buFont typeface="Arial" panose="020B0604020202020204" pitchFamily="34" charset="0"/>
              <a:buChar char="•"/>
            </a:pPr>
            <a:r>
              <a:rPr lang="en-GB" sz="1400" dirty="0"/>
              <a:t>‘Bolt Class’ will be taught by Mrs. Jordan, with teaching assistant support each day.</a:t>
            </a:r>
          </a:p>
          <a:p>
            <a:pPr marL="285750" indent="-285750">
              <a:buFont typeface="Arial" panose="020B0604020202020204" pitchFamily="34" charset="0"/>
              <a:buChar char="•"/>
            </a:pPr>
            <a:r>
              <a:rPr lang="en-GB" sz="1400" dirty="0"/>
              <a:t>Reading books will be changed on a regular basis, we do however, encourage as part of our Little Wandle Phonics that your child’s book is read at least twice as this helps to build fluency as well as prosody (expression).  I appreciate it can be tricky to fit this in,  but please can you aim to listen to your child read three times a week and write in their reading record.  Alternatively sharing a story can have such a beneficial impact and this is something we would actively encourage.   </a:t>
            </a:r>
          </a:p>
          <a:p>
            <a:pPr marL="285750" indent="-285750">
              <a:buFont typeface="Arial" panose="020B0604020202020204" pitchFamily="34" charset="0"/>
              <a:buChar char="•"/>
            </a:pPr>
            <a:r>
              <a:rPr lang="en-GB" sz="1400" dirty="0"/>
              <a:t>Where possible please can you ensure your child has their reading book and record in school on a daily basis.</a:t>
            </a:r>
          </a:p>
          <a:p>
            <a:pPr marL="285750" indent="-285750">
              <a:buFont typeface="Arial" panose="020B0604020202020204" pitchFamily="34" charset="0"/>
              <a:buChar char="•"/>
            </a:pPr>
            <a:r>
              <a:rPr lang="en-GB" sz="1400" dirty="0"/>
              <a:t>The children in Year 2 will continue to have phonics until at least half term.</a:t>
            </a:r>
          </a:p>
          <a:p>
            <a:pPr marL="285750" indent="-285750">
              <a:buFont typeface="Arial" panose="020B0604020202020204" pitchFamily="34" charset="0"/>
              <a:buChar char="•"/>
            </a:pPr>
            <a:r>
              <a:rPr lang="en-GB" sz="1400" dirty="0"/>
              <a:t>The children in Year 3 will be moving onto a Little Wandle reading scheme which is focussed on developing fluency for reading and this will roll out over the first few weeks.</a:t>
            </a:r>
          </a:p>
          <a:p>
            <a:pPr marL="285750" indent="-285750">
              <a:buFont typeface="Arial" panose="020B0604020202020204" pitchFamily="34" charset="0"/>
              <a:buChar char="•"/>
            </a:pPr>
            <a:r>
              <a:rPr lang="en-GB" sz="1400" dirty="0"/>
              <a:t>Spellings and timetables will be given weekly and the children will have their tests on a Monday morning, in the event of a bank holiday the test will be on a Tuesday.  Please can you encourage your child / children to practice their spellings and times tables.  Spelling books will be handed back out on a Tuesday / Wednesday for the following week.  We are aiming to send spellings out on week 2, with the first test being in week 3 of the new term.  More information will follow.</a:t>
            </a:r>
          </a:p>
          <a:p>
            <a:pPr marL="285750" indent="-285750">
              <a:buFont typeface="Arial" panose="020B0604020202020204" pitchFamily="34" charset="0"/>
              <a:buChar char="•"/>
            </a:pPr>
            <a:r>
              <a:rPr lang="en-GB" sz="1400" dirty="0"/>
              <a:t>Children will require their PE bags in school all week.  PE sessions for Class 2 will take place every Monday and Thursday.  Children will need to ensure they have a PE jumper and jogging bottoms as where possible the children will go to the school field for PE lessons.</a:t>
            </a:r>
          </a:p>
          <a:p>
            <a:pPr marL="285750" indent="-285750">
              <a:buFont typeface="Arial" panose="020B0604020202020204" pitchFamily="34" charset="0"/>
              <a:buChar char="•"/>
            </a:pPr>
            <a:r>
              <a:rPr lang="en-GB" sz="1400"/>
              <a:t>Dojo points </a:t>
            </a:r>
            <a:r>
              <a:rPr lang="en-GB" sz="1400" dirty="0"/>
              <a:t>will be given during the school day for positive praise and can be awarded for kindness, helping others, trying hard and making great choices with their learning and behaviour.  These are then included in the house point total at the end of the week. </a:t>
            </a:r>
          </a:p>
          <a:p>
            <a:pPr marL="285750" indent="-285750">
              <a:buFont typeface="Arial" panose="020B0604020202020204" pitchFamily="34" charset="0"/>
              <a:buChar char="•"/>
            </a:pPr>
            <a:r>
              <a:rPr lang="en-GB" sz="1400" dirty="0"/>
              <a:t>Mrs Jordan will be covered for one afternoon a week to focus on her SENCO role, the class will be informed of when this is happening in advance and the class will be covered by Mr Smith.</a:t>
            </a:r>
          </a:p>
        </p:txBody>
      </p:sp>
    </p:spTree>
    <p:extLst>
      <p:ext uri="{BB962C8B-B14F-4D97-AF65-F5344CB8AC3E}">
        <p14:creationId xmlns:p14="http://schemas.microsoft.com/office/powerpoint/2010/main" val="416008812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2784</TotalTime>
  <Words>661</Words>
  <Application>Microsoft Office PowerPoint</Application>
  <PresentationFormat>Widescreen</PresentationFormat>
  <Paragraphs>62</Paragraphs>
  <Slides>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vt:i4>
      </vt:variant>
    </vt:vector>
  </HeadingPairs>
  <TitlesOfParts>
    <vt:vector size="6" baseType="lpstr">
      <vt:lpstr>Arial</vt:lpstr>
      <vt:lpstr>Calibri</vt:lpstr>
      <vt:lpstr>Calibri Light</vt:lpstr>
      <vt:lpstr>Office Theme</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Caroline Jordan</dc:creator>
  <cp:lastModifiedBy>Slingsby Headteacher</cp:lastModifiedBy>
  <cp:revision>28</cp:revision>
  <dcterms:created xsi:type="dcterms:W3CDTF">2025-02-19T22:57:28Z</dcterms:created>
  <dcterms:modified xsi:type="dcterms:W3CDTF">2025-08-31T14:22:32Z</dcterms:modified>
</cp:coreProperties>
</file>